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65"/>
  </p:normalViewPr>
  <p:slideViewPr>
    <p:cSldViewPr snapToGrid="0" snapToObjects="1">
      <p:cViewPr varScale="1">
        <p:scale>
          <a:sx n="154" d="100"/>
          <a:sy n="154" d="100"/>
        </p:scale>
        <p:origin x="24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45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06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99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26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34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99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85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28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41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2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9B3B-B3EE-9C49-9BCC-EC38BC80A7A3}" type="datetimeFigureOut">
              <a:rPr lang="de-DE" smtClean="0"/>
              <a:t>18.09.2020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E455C-028F-6C4D-99D4-8DAFC886D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85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draußen, Gebäude, Zaun, Struktur enthält.&#10;&#10;Automatisch generierte Beschreibung">
            <a:extLst>
              <a:ext uri="{FF2B5EF4-FFF2-40B4-BE49-F238E27FC236}">
                <a16:creationId xmlns:a16="http://schemas.microsoft.com/office/drawing/2014/main" id="{E7B7647D-6481-43D2-8D72-807FD701E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0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Romana Moser</dc:creator>
  <cp:lastModifiedBy>Stefan Pienz</cp:lastModifiedBy>
  <cp:revision>4</cp:revision>
  <dcterms:created xsi:type="dcterms:W3CDTF">2020-05-23T13:21:27Z</dcterms:created>
  <dcterms:modified xsi:type="dcterms:W3CDTF">2020-09-18T04:38:04Z</dcterms:modified>
</cp:coreProperties>
</file>